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2" autoAdjust="0"/>
  </p:normalViewPr>
  <p:slideViewPr>
    <p:cSldViewPr snapToGrid="0">
      <p:cViewPr varScale="1">
        <p:scale>
          <a:sx n="68" d="100"/>
          <a:sy n="68" d="100"/>
        </p:scale>
        <p:origin x="792" y="6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6326AD1B-9196-4CBD-A861-D228C8FA740A}"/>
    <pc:docChg chg="custSel modSld">
      <pc:chgData name="Jen Tritle" userId="963153898a670134" providerId="LiveId" clId="{6326AD1B-9196-4CBD-A861-D228C8FA740A}" dt="2020-04-27T02:02:12.365" v="26" actId="6549"/>
      <pc:docMkLst>
        <pc:docMk/>
      </pc:docMkLst>
      <pc:sldChg chg="modSp mod">
        <pc:chgData name="Jen Tritle" userId="963153898a670134" providerId="LiveId" clId="{6326AD1B-9196-4CBD-A861-D228C8FA740A}" dt="2020-04-27T02:01:37.480" v="25" actId="5793"/>
        <pc:sldMkLst>
          <pc:docMk/>
          <pc:sldMk cId="1738319845" sldId="264"/>
        </pc:sldMkLst>
        <pc:spChg chg="mod">
          <ac:chgData name="Jen Tritle" userId="963153898a670134" providerId="LiveId" clId="{6326AD1B-9196-4CBD-A861-D228C8FA740A}" dt="2020-04-27T02:01:37.480" v="25" actId="5793"/>
          <ac:spMkLst>
            <pc:docMk/>
            <pc:sldMk cId="1738319845" sldId="264"/>
            <ac:spMk id="23" creationId="{0D13C065-AC7F-4B72-8D73-327E67E7183A}"/>
          </ac:spMkLst>
        </pc:spChg>
      </pc:sldChg>
      <pc:sldChg chg="modSp mod">
        <pc:chgData name="Jen Tritle" userId="963153898a670134" providerId="LiveId" clId="{6326AD1B-9196-4CBD-A861-D228C8FA740A}" dt="2020-04-27T02:00:40.700" v="21" actId="20577"/>
        <pc:sldMkLst>
          <pc:docMk/>
          <pc:sldMk cId="593335494" sldId="270"/>
        </pc:sldMkLst>
        <pc:spChg chg="mod">
          <ac:chgData name="Jen Tritle" userId="963153898a670134" providerId="LiveId" clId="{6326AD1B-9196-4CBD-A861-D228C8FA740A}" dt="2020-04-27T02:00:40.700" v="21" actId="20577"/>
          <ac:spMkLst>
            <pc:docMk/>
            <pc:sldMk cId="593335494" sldId="270"/>
            <ac:spMk id="23" creationId="{0D13C065-AC7F-4B72-8D73-327E67E7183A}"/>
          </ac:spMkLst>
        </pc:spChg>
      </pc:sldChg>
      <pc:sldChg chg="modSp mod">
        <pc:chgData name="Jen Tritle" userId="963153898a670134" providerId="LiveId" clId="{6326AD1B-9196-4CBD-A861-D228C8FA740A}" dt="2020-04-27T02:02:12.365" v="26" actId="6549"/>
        <pc:sldMkLst>
          <pc:docMk/>
          <pc:sldMk cId="3580221482" sldId="271"/>
        </pc:sldMkLst>
        <pc:spChg chg="mod">
          <ac:chgData name="Jen Tritle" userId="963153898a670134" providerId="LiveId" clId="{6326AD1B-9196-4CBD-A861-D228C8FA740A}" dt="2020-04-27T02:02:12.365" v="26" actId="6549"/>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3.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20.png"/><Relationship Id="rId10" Type="http://schemas.openxmlformats.org/officeDocument/2006/relationships/image" Target="../media/image21.png"/><Relationship Id="rId4" Type="http://schemas.openxmlformats.org/officeDocument/2006/relationships/image" Target="../media/image19.svg"/><Relationship Id="rId9"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26492381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3089429133"/>
                  </p:ext>
                </p:extLst>
              </p:nvPr>
            </p:nvGraphicFramePr>
            <p:xfrm>
              <a:off x="7533057" y="1215015"/>
              <a:ext cx="2525343" cy="252793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7933"/>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533057" y="1215015"/>
                <a:ext cx="2525343" cy="252793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is aimed at building interactive charts showing the relationship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5620883" cy="4144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pleasant and easy to use. By clicking on the specific parts of the charts, the user can get idea on which languages are most popular to a specific domain and most common compensations. All this can be filtered by country, which is available to user as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202327935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4558937" cy="2839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a  large dimensional dataset and its native support of </a:t>
            </a:r>
            <a:r>
              <a:rPr lang="en-US" sz="2400" dirty="0" err="1">
                <a:solidFill>
                  <a:schemeClr val="bg1"/>
                </a:solidFill>
                <a:latin typeface="Bahnschrift Light" panose="020B0502040204020203" pitchFamily="34" charset="0"/>
              </a:rPr>
              <a:t>Crossilter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8412480"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9559929"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3D1FD1E-C023-4D45-9C58-21BA48831A47}"/>
              </a:ext>
            </a:extLst>
          </p:cNvPr>
          <p:cNvSpPr txBox="1"/>
          <p:nvPr/>
        </p:nvSpPr>
        <p:spPr>
          <a:xfrm>
            <a:off x="1901509" y="5136970"/>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nvGrpSpPr>
          <p:cNvPr id="5" name="Group 4">
            <a:extLst>
              <a:ext uri="{FF2B5EF4-FFF2-40B4-BE49-F238E27FC236}">
                <a16:creationId xmlns:a16="http://schemas.microsoft.com/office/drawing/2014/main" id="{285FA90C-9C71-4524-9EE0-5754A5601D60}"/>
              </a:ext>
            </a:extLst>
          </p:cNvPr>
          <p:cNvGrpSpPr/>
          <p:nvPr/>
        </p:nvGrpSpPr>
        <p:grpSpPr>
          <a:xfrm>
            <a:off x="419822" y="483621"/>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8111" y="1481111"/>
              <a:ext cx="3895779" cy="3895779"/>
            </a:xfrm>
            <a:prstGeom prst="rect">
              <a:avLst/>
            </a:prstGeom>
          </p:spPr>
        </p:pic>
      </p:grpSp>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xmlns="">
          <p:pic>
            <p:nvPicPr>
              <p:cNvPr id="34" name="Slide Zoom 33">
                <a:hlinkClick r:id="rId9"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217</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Jen Tritle</cp:lastModifiedBy>
  <cp:revision>32</cp:revision>
  <dcterms:created xsi:type="dcterms:W3CDTF">2020-04-23T19:58:03Z</dcterms:created>
  <dcterms:modified xsi:type="dcterms:W3CDTF">2020-04-27T02:02:23Z</dcterms:modified>
</cp:coreProperties>
</file>